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5"/>
  </p:notesMasterIdLst>
  <p:sldIdLst>
    <p:sldId id="256" r:id="rId3"/>
    <p:sldId id="257" r:id="rId4"/>
  </p:sldIdLst>
  <p:sldSz cx="12192000" cy="6858000"/>
  <p:notesSz cx="6858000" cy="9144000"/>
  <p:embeddedFontLst>
    <p:embeddedFont>
      <p:font typeface="黑体" panose="02010609060101010101" pitchFamily="49" charset="-122"/>
      <p:regular r:id="rId6"/>
    </p:embeddedFont>
    <p:embeddedFont>
      <p:font typeface="Libre Franklin Medium" pitchFamily="2" charset="77"/>
      <p:regular r:id="rId7"/>
      <p:bold r:id="rId8"/>
      <p:italic r:id="rId9"/>
      <p:boldItalic r:id="rId10"/>
    </p:embeddedFont>
    <p:embeddedFont>
      <p:font typeface="Microsoft Yahei" panose="020B0503020204020204" pitchFamily="34" charset="-122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03">
          <p15:clr>
            <a:srgbClr val="000000"/>
          </p15:clr>
        </p15:guide>
        <p15:guide id="2" pos="3584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1" roundtripDataSignature="AMtx7mgknUMV6eIyqvyfLb8YLVkkxPUs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9400"/>
    <a:srgbClr val="2A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03"/>
        <p:guide pos="35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customschemas.google.com/relationships/presentationmetadata" Target="metadata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theme" Target="theme/theme1.xml"/><Relationship Id="rId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" name="Google Shape;3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>
  <p:cSld name="自定义版式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>
            <a:spLocks noGrp="1"/>
          </p:cNvSpPr>
          <p:nvPr>
            <p:ph type="title"/>
          </p:nvPr>
        </p:nvSpPr>
        <p:spPr>
          <a:xfrm>
            <a:off x="228600" y="-2698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6" descr="资源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275" y="-26987"/>
            <a:ext cx="12274550" cy="69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6" descr="资源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6560" y="1432560"/>
            <a:ext cx="5880100" cy="570611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8" descr="资源 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1275" y="-28257"/>
            <a:ext cx="12274550" cy="691356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"/>
          <p:cNvSpPr txBox="1"/>
          <p:nvPr/>
        </p:nvSpPr>
        <p:spPr>
          <a:xfrm>
            <a:off x="3050135" y="2207303"/>
            <a:ext cx="5170587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9400"/>
              </a:buClr>
              <a:buSzPts val="4000"/>
              <a:buFont typeface="Arial"/>
              <a:buNone/>
            </a:pPr>
            <a:r>
              <a:rPr lang="en-US" altLang="zh-CN" sz="40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Overview</a:t>
            </a:r>
            <a:endParaRPr lang="en-US" sz="4000" b="1" dirty="0">
              <a:solidFill>
                <a:srgbClr val="F294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9400"/>
              </a:buClr>
              <a:buSzPts val="4000"/>
              <a:buFont typeface="Arial"/>
              <a:buNone/>
            </a:pPr>
            <a:r>
              <a:rPr lang="ja-JP" altLang="en-US" sz="4000" b="1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概览</a:t>
            </a:r>
            <a:endParaRPr lang="zh-CN" altLang="en-US" sz="4000" b="1" dirty="0">
              <a:solidFill>
                <a:srgbClr val="F294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/>
        </p:nvSpPr>
        <p:spPr>
          <a:xfrm>
            <a:off x="5567338" y="3447049"/>
            <a:ext cx="5417185" cy="159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美国本硕，纽约大学研究生毕业, 曾在多家世界500强外企上市工作。现在仍然在一家500强外企任职架构师，技术带头人。有丰富的后端,架构和大数据的工作经验. 目前负责公司20亿美元业务的架构。</a:t>
            </a:r>
            <a:endParaRPr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Google Shape;39;p10"/>
          <p:cNvSpPr txBox="1"/>
          <p:nvPr/>
        </p:nvSpPr>
        <p:spPr>
          <a:xfrm>
            <a:off x="5567338" y="1631267"/>
            <a:ext cx="1379765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zh-CN"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Chris</a:t>
            </a:r>
            <a:endParaRPr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/>
            </a:endParaRPr>
          </a:p>
        </p:txBody>
      </p:sp>
      <p:pic>
        <p:nvPicPr>
          <p:cNvPr id="40" name="Google Shape;40;p10" descr="图片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356" y="1631267"/>
            <a:ext cx="243840" cy="24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0" descr="图片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0579" y="4949299"/>
            <a:ext cx="243840" cy="2406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10"/>
          <p:cNvCxnSpPr>
            <a:cxnSpLocks/>
          </p:cNvCxnSpPr>
          <p:nvPr/>
        </p:nvCxnSpPr>
        <p:spPr>
          <a:xfrm>
            <a:off x="5654968" y="3204797"/>
            <a:ext cx="5042050" cy="0"/>
          </a:xfrm>
          <a:prstGeom prst="straightConnector1">
            <a:avLst/>
          </a:prstGeom>
          <a:noFill/>
          <a:ln w="9525" cap="flat" cmpd="sng">
            <a:solidFill>
              <a:srgbClr val="F07F0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" name="Google Shape;44;p10"/>
          <p:cNvSpPr txBox="1"/>
          <p:nvPr/>
        </p:nvSpPr>
        <p:spPr>
          <a:xfrm rot="5400000">
            <a:off x="2789298" y="3283855"/>
            <a:ext cx="1901825" cy="5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zh-CN" sz="2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插入人物照片</a:t>
            </a:r>
            <a:endParaRPr/>
          </a:p>
        </p:txBody>
      </p:sp>
      <p:sp>
        <p:nvSpPr>
          <p:cNvPr id="45" name="Google Shape;45;p10"/>
          <p:cNvSpPr/>
          <p:nvPr/>
        </p:nvSpPr>
        <p:spPr>
          <a:xfrm>
            <a:off x="5654968" y="2234517"/>
            <a:ext cx="1292225" cy="331470"/>
          </a:xfrm>
          <a:prstGeom prst="roundRect">
            <a:avLst>
              <a:gd name="adj" fmla="val 16667"/>
            </a:avLst>
          </a:prstGeom>
          <a:solidFill>
            <a:srgbClr val="F07F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0"/>
          <p:cNvSpPr txBox="1"/>
          <p:nvPr/>
        </p:nvSpPr>
        <p:spPr>
          <a:xfrm>
            <a:off x="5693703" y="2244042"/>
            <a:ext cx="12534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zh-CN" b="1" dirty="0">
                <a:solidFill>
                  <a:srgbClr val="FFFFFF"/>
                </a:solidFill>
              </a:rPr>
              <a:t>帅就是标签</a:t>
            </a:r>
            <a:endParaRPr sz="1400" b="1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7" name="Google Shape;47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8641" y="1719676"/>
            <a:ext cx="2838161" cy="334502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4_自定义设计方案">
  <a:themeElements>
    <a:clrScheme name="Office">
      <a:dk1>
        <a:srgbClr val="000000"/>
      </a:dk1>
      <a:lt1>
        <a:srgbClr val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自定义设计方案">
  <a:themeElements>
    <a:clrScheme name="Office">
      <a:dk1>
        <a:srgbClr val="000000"/>
      </a:dk1>
      <a:lt1>
        <a:srgbClr val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69</Words>
  <Application>Microsoft Macintosh PowerPoint</Application>
  <PresentationFormat>Widescreen</PresentationFormat>
  <Paragraphs>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Libre Franklin Medium</vt:lpstr>
      <vt:lpstr>黑体</vt:lpstr>
      <vt:lpstr>Microsoft Yahei</vt:lpstr>
      <vt:lpstr>14_自定义设计方案</vt:lpstr>
      <vt:lpstr>6_自定义设计方案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Cheng Li</cp:lastModifiedBy>
  <cp:revision>25</cp:revision>
  <dcterms:created xsi:type="dcterms:W3CDTF">2019-06-19T02:08:00Z</dcterms:created>
  <dcterms:modified xsi:type="dcterms:W3CDTF">2020-06-25T19:52:40Z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